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9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85D35E5-8E24-420F-8290-7BE1AF5AD451}" v="1" dt="2023-06-06T06:33:47.11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7220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210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185D35E5-8E24-420F-8290-7BE1AF5AD451}"/>
    <pc:docChg chg="modSld">
      <pc:chgData name="Narelle Wheaton" userId="6e1b2b30-480e-4f91-806b-6735d5b9e446" providerId="ADAL" clId="{185D35E5-8E24-420F-8290-7BE1AF5AD451}" dt="2023-06-06T06:33:47.114" v="0" actId="207"/>
      <pc:docMkLst>
        <pc:docMk/>
      </pc:docMkLst>
      <pc:sldChg chg="modSp">
        <pc:chgData name="Narelle Wheaton" userId="6e1b2b30-480e-4f91-806b-6735d5b9e446" providerId="ADAL" clId="{185D35E5-8E24-420F-8290-7BE1AF5AD451}" dt="2023-06-06T06:33:47.114" v="0" actId="207"/>
        <pc:sldMkLst>
          <pc:docMk/>
          <pc:sldMk cId="0" sldId="256"/>
        </pc:sldMkLst>
        <pc:spChg chg="mod">
          <ac:chgData name="Narelle Wheaton" userId="6e1b2b30-480e-4f91-806b-6735d5b9e446" providerId="ADAL" clId="{185D35E5-8E24-420F-8290-7BE1AF5AD451}" dt="2023-06-06T06:33:47.114" v="0" actId="207"/>
          <ac:spMkLst>
            <pc:docMk/>
            <pc:sldMk cId="0" sldId="256"/>
            <ac:spMk id="2050" creationId="{3ECC8C10-1035-D977-C4E2-E44E96BA4895}"/>
          </ac:spMkLst>
        </pc:spChg>
      </pc:sldChg>
      <pc:sldChg chg="modSp">
        <pc:chgData name="Narelle Wheaton" userId="6e1b2b30-480e-4f91-806b-6735d5b9e446" providerId="ADAL" clId="{185D35E5-8E24-420F-8290-7BE1AF5AD451}" dt="2023-06-06T06:33:47.114" v="0" actId="207"/>
        <pc:sldMkLst>
          <pc:docMk/>
          <pc:sldMk cId="0" sldId="257"/>
        </pc:sldMkLst>
        <pc:spChg chg="mod">
          <ac:chgData name="Narelle Wheaton" userId="6e1b2b30-480e-4f91-806b-6735d5b9e446" providerId="ADAL" clId="{185D35E5-8E24-420F-8290-7BE1AF5AD451}" dt="2023-06-06T06:33:47.114" v="0" actId="207"/>
          <ac:spMkLst>
            <pc:docMk/>
            <pc:sldMk cId="0" sldId="257"/>
            <ac:spMk id="3074" creationId="{2903DF3B-09C6-5EE6-F192-FDFF8994EC47}"/>
          </ac:spMkLst>
        </pc:spChg>
      </pc:sldChg>
      <pc:sldChg chg="modSp">
        <pc:chgData name="Narelle Wheaton" userId="6e1b2b30-480e-4f91-806b-6735d5b9e446" providerId="ADAL" clId="{185D35E5-8E24-420F-8290-7BE1AF5AD451}" dt="2023-06-06T06:33:47.114" v="0" actId="207"/>
        <pc:sldMkLst>
          <pc:docMk/>
          <pc:sldMk cId="0" sldId="258"/>
        </pc:sldMkLst>
        <pc:spChg chg="mod">
          <ac:chgData name="Narelle Wheaton" userId="6e1b2b30-480e-4f91-806b-6735d5b9e446" providerId="ADAL" clId="{185D35E5-8E24-420F-8290-7BE1AF5AD451}" dt="2023-06-06T06:33:47.114" v="0" actId="207"/>
          <ac:spMkLst>
            <pc:docMk/>
            <pc:sldMk cId="0" sldId="258"/>
            <ac:spMk id="4099" creationId="{3D26A032-278A-46E5-1C01-2312C967F21B}"/>
          </ac:spMkLst>
        </pc:spChg>
      </pc:sldChg>
      <pc:sldChg chg="modSp">
        <pc:chgData name="Narelle Wheaton" userId="6e1b2b30-480e-4f91-806b-6735d5b9e446" providerId="ADAL" clId="{185D35E5-8E24-420F-8290-7BE1AF5AD451}" dt="2023-06-06T06:33:47.114" v="0" actId="207"/>
        <pc:sldMkLst>
          <pc:docMk/>
          <pc:sldMk cId="0" sldId="259"/>
        </pc:sldMkLst>
        <pc:spChg chg="mod">
          <ac:chgData name="Narelle Wheaton" userId="6e1b2b30-480e-4f91-806b-6735d5b9e446" providerId="ADAL" clId="{185D35E5-8E24-420F-8290-7BE1AF5AD451}" dt="2023-06-06T06:33:47.114" v="0" actId="207"/>
          <ac:spMkLst>
            <pc:docMk/>
            <pc:sldMk cId="0" sldId="259"/>
            <ac:spMk id="4" creationId="{3CC67709-4B55-3163-4AE3-08E9EE24C964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CF998B-E23F-74F9-5B17-91499749A1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35EBAB-BCD3-BE42-A8EA-DA2E1DDE71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FF6AB0-FA15-C676-FDEE-D4889C845F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1B2286-8D0E-4038-9EDA-B693D88E72F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88097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41752E-CB4E-767C-9F7A-9A5FA1EE0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329F69-3C6C-BC9E-AD1C-F20976AAEF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409968-9898-98A8-65BF-C5F6CFAD00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8AE7BA-1D98-409A-9F7F-D7F23563C47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647967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79ACDD-A6B5-679D-7310-179D4B8856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6DC35F-8AF3-4787-BA27-0CCE222B0A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A4A33B-9A9C-4F74-0D7F-58ACDDB9E9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8BE1BB-EEC9-48ED-BA3F-A7FCC64102A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202883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2CAD1E-BE07-FBCE-0C84-5CC9997476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EF50C7-C074-A0ED-A519-D080856560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E5EFB7-DEAF-7BE2-4816-A8966FA150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26B411-0192-4885-9A56-996DB9A3511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100473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7BB43B-71F9-4760-6E5F-B2BCA1F3B9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69E1F-F793-2ECF-6166-49F5876598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DD72CC-6072-224F-6001-A21A8F5BCB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43325F-F567-4A75-9859-69F0315144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6845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FC50C6E-096D-29CC-2EC1-391A1F2880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F7EE327-F848-37AE-8DD3-C112FCD585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BDAB2E0-3EDF-F259-167B-1763188F02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3E97D7-EFDB-43AE-983B-6E15A950F43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106130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817693EC-3E37-6116-3E41-A61E8FC0CC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17E38D82-625D-9A62-4D2E-F7CB1BB8C2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C79FC1C0-2B95-693A-9111-EB4D6BAF71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6735D8-6733-42F7-B1B4-DF453AA2150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729809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F810DC7E-E453-D010-D24B-556CE1C967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220AA7D1-680E-F725-D3A8-4C4A87E38F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A9C403F-42C2-62D7-8CF7-5501314442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DF93E4-4117-425D-A033-A7B21C81056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414390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7A3D6424-F448-68F1-12C3-B8874CBDBF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6E89BDD-5E93-A674-BDF2-FB5659D6C8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62A6FC3C-9223-E96B-7A8D-F10C9A73A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EF38B7-AC6C-465C-ADED-3F6A5CE7CAB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419224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5222150-98F9-B9CF-D2D4-09FFAF451C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6BDF29B-DA10-E44D-0CFF-B1CD934B27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75FF352-EEA6-28D5-99FE-73B19DCAC8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8CB4C6-FD0E-4712-8F7F-1E6B4E12B17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277419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BCE872D-39D8-12DC-C022-99D41022E9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D8C7DBA-A528-6C11-9396-BDCCC406A8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A22A676-B104-97CE-CAC0-C0284123E8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3A8972-AC25-457D-9121-FAE53B9E00F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653256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4C6105CF-79F7-8EA7-6EC7-BFFBF2BEABE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077B7AFF-9FA1-2420-5008-90401693D29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F85FAB-87FA-AAC3-21F4-E05D8255A4A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68EAAE-FEC6-FA42-A8A0-CB2A0A2E6D5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74FDA2-4AED-B8B7-1E40-D4547AD0B1B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DF38303-2A17-4FCA-B727-598D3659455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2">
            <a:extLst>
              <a:ext uri="{FF2B5EF4-FFF2-40B4-BE49-F238E27FC236}">
                <a16:creationId xmlns:a16="http://schemas.microsoft.com/office/drawing/2014/main" id="{3ECC8C10-1035-D977-C4E2-E44E96BA4895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981075"/>
            <a:ext cx="9144000" cy="4132263"/>
          </a:xfrm>
        </p:spPr>
        <p:txBody>
          <a:bodyPr/>
          <a:lstStyle/>
          <a:p>
            <a:r>
              <a:rPr lang="en-AU" altLang="en-US" sz="2000" dirty="0">
                <a:solidFill>
                  <a:srgbClr val="FFFFFF"/>
                </a:solidFill>
                <a:cs typeface="Times New Roman" panose="02020603050405020304" pitchFamily="18" charset="0"/>
              </a:rPr>
              <a:t>Verse 1</a:t>
            </a:r>
          </a:p>
          <a:p>
            <a:r>
              <a:rPr lang="en-AU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  <a:t>O thou God of full salvation,</a:t>
            </a:r>
          </a:p>
          <a:p>
            <a:r>
              <a:rPr lang="en-AU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  <a:t>King of righteousness divine,</a:t>
            </a:r>
          </a:p>
          <a:p>
            <a:r>
              <a:rPr lang="en-AU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  <a:t>Author of the new creation,</a:t>
            </a:r>
          </a:p>
          <a:p>
            <a:r>
              <a:rPr lang="en-AU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  <a:t>Light of life, within us shine!</a:t>
            </a:r>
          </a:p>
          <a:p>
            <a:r>
              <a:rPr lang="en-AU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  <a:t>Make us holy;</a:t>
            </a:r>
          </a:p>
          <a:p>
            <a:r>
              <a:rPr lang="en-AU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  <a:t>With thy blessing make us thine.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4">
            <a:extLst>
              <a:ext uri="{FF2B5EF4-FFF2-40B4-BE49-F238E27FC236}">
                <a16:creationId xmlns:a16="http://schemas.microsoft.com/office/drawing/2014/main" id="{2903DF3B-09C6-5EE6-F192-FDFF8994EC47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398587"/>
            <a:ext cx="9144000" cy="4060825"/>
          </a:xfrm>
        </p:spPr>
        <p:txBody>
          <a:bodyPr/>
          <a:lstStyle/>
          <a:p>
            <a:r>
              <a:rPr lang="en-AU" altLang="en-US" dirty="0">
                <a:solidFill>
                  <a:srgbClr val="FFFFFF"/>
                </a:solidFill>
                <a:cs typeface="Times New Roman" panose="02020603050405020304" pitchFamily="18" charset="0"/>
              </a:rPr>
              <a:t>Verse 2 </a:t>
            </a:r>
            <a:br>
              <a:rPr lang="en-AU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</a:br>
            <a:r>
              <a:rPr lang="en-AU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  <a:t>From all self and sin deliver,</a:t>
            </a:r>
            <a:br>
              <a:rPr lang="en-AU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</a:br>
            <a:r>
              <a:rPr lang="en-AU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  <a:t>With thy nature make us good;</a:t>
            </a:r>
            <a:br>
              <a:rPr lang="en-AU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</a:br>
            <a:r>
              <a:rPr lang="en-AU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  <a:t>Make us kings and priests for ever,</a:t>
            </a:r>
            <a:br>
              <a:rPr lang="en-AU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</a:br>
            <a:r>
              <a:rPr lang="en-AU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  <a:t>Wash our garments in thy blood.</a:t>
            </a:r>
            <a:br>
              <a:rPr lang="en-AU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</a:br>
            <a:r>
              <a:rPr lang="en-AU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  <a:t>O'er our Army</a:t>
            </a:r>
            <a:br>
              <a:rPr lang="en-AU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</a:br>
            <a:r>
              <a:rPr lang="en-AU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  <a:t>Send a great salvation flood.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Subtitle 1">
            <a:extLst>
              <a:ext uri="{FF2B5EF4-FFF2-40B4-BE49-F238E27FC236}">
                <a16:creationId xmlns:a16="http://schemas.microsoft.com/office/drawing/2014/main" id="{3D26A032-278A-46E5-1C01-2312C967F21B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110456"/>
            <a:ext cx="9144000" cy="4637087"/>
          </a:xfrm>
        </p:spPr>
        <p:txBody>
          <a:bodyPr/>
          <a:lstStyle/>
          <a:p>
            <a:r>
              <a:rPr lang="en-AU" altLang="en-US" sz="2000" dirty="0">
                <a:solidFill>
                  <a:srgbClr val="FFFFFF"/>
                </a:solidFill>
                <a:cs typeface="Times New Roman" panose="02020603050405020304" pitchFamily="18" charset="0"/>
              </a:rPr>
              <a:t>Verse 3</a:t>
            </a:r>
          </a:p>
          <a:p>
            <a:r>
              <a:rPr lang="en-AU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  <a:t>Sun of righteousness arising,</a:t>
            </a:r>
          </a:p>
          <a:p>
            <a:r>
              <a:rPr lang="en-AU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  <a:t>Cheer us while we bear the cross,</a:t>
            </a:r>
          </a:p>
          <a:p>
            <a:r>
              <a:rPr lang="en-AU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  <a:t>Living, dying, sacrificing,</a:t>
            </a:r>
          </a:p>
          <a:p>
            <a:r>
              <a:rPr lang="en-AU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  <a:t>Purify from sinful dross </a:t>
            </a:r>
          </a:p>
          <a:p>
            <a:r>
              <a:rPr lang="en-AU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  <a:t>Thy disciples;</a:t>
            </a:r>
          </a:p>
          <a:p>
            <a:r>
              <a:rPr lang="en-AU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  <a:t>Teach us how to gain by loss.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3CC67709-4B55-3163-4AE3-08E9EE24C964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1524000" y="1320730"/>
            <a:ext cx="9144000" cy="42165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>
                <a:tab pos="274638" algn="r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274638" algn="r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274638" algn="r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274638" algn="r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274638" algn="r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274638" algn="r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274638" algn="r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274638" algn="r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274638" algn="r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2000" dirty="0">
                <a:solidFill>
                  <a:srgbClr val="FFFFFF"/>
                </a:solidFill>
                <a:cs typeface="Times New Roman" panose="02020603050405020304" pitchFamily="18" charset="0"/>
              </a:rPr>
              <a:t>Verse 4</a:t>
            </a:r>
            <a:r>
              <a:rPr lang="en-AU" altLang="en-US" dirty="0">
                <a:solidFill>
                  <a:srgbClr val="FFFFFF"/>
                </a:solidFill>
                <a:cs typeface="Times New Roman" panose="02020603050405020304" pitchFamily="18" charset="0"/>
              </a:rPr>
              <a:t> 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  <a:t>Thou art love's unfathomed ocean,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  <a:t>Wisdom's deepest, clearest sea,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  <a:t>Heaven's and earth's salvation portion,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  <a:t>Parent of eternity;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  <a:t>Grace and glory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  <a:t>In abundance flow from thee.</a:t>
            </a:r>
            <a:endParaRPr lang="en-AU" altLang="en-US" sz="2000" dirty="0">
              <a:solidFill>
                <a:srgbClr val="FFFFFF"/>
              </a:solidFill>
            </a:endParaRP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3EC19448-6D7F-408E-6CD9-0599A7120B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2088" y="6021388"/>
            <a:ext cx="60960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AU" altLang="en-US" sz="1200"/>
              <a:t>O thou God of full salvation William </a:t>
            </a:r>
          </a:p>
          <a:p>
            <a:pPr eaLnBrk="1" hangingPunct="1"/>
            <a:r>
              <a:rPr lang="en-AU" altLang="en-US" sz="1200"/>
              <a:t>James Pearson (1832-1892) </a:t>
            </a:r>
          </a:p>
          <a:p>
            <a:pPr eaLnBrk="1" hangingPunct="1"/>
            <a:r>
              <a:rPr lang="en-AU" altLang="en-US" sz="1200"/>
              <a:t>© The General of the Salvation Army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38</TotalTime>
  <Words>173</Words>
  <Application>Microsoft Office PowerPoint</Application>
  <PresentationFormat>Widescreen</PresentationFormat>
  <Paragraphs>25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Song 452 – O thou God</dc:title>
  <dc:creator>Perth Fortress</dc:creator>
  <cp:lastModifiedBy>Narelle Wheaton</cp:lastModifiedBy>
  <cp:revision>9</cp:revision>
  <dcterms:created xsi:type="dcterms:W3CDTF">2001-02-28T11:30:07Z</dcterms:created>
  <dcterms:modified xsi:type="dcterms:W3CDTF">2023-06-06T06:33:50Z</dcterms:modified>
</cp:coreProperties>
</file>